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69" r:id="rId5"/>
    <p:sldId id="270" r:id="rId6"/>
    <p:sldId id="271" r:id="rId7"/>
    <p:sldId id="279" r:id="rId8"/>
    <p:sldId id="273" r:id="rId9"/>
    <p:sldId id="278" r:id="rId10"/>
    <p:sldId id="282" r:id="rId11"/>
    <p:sldId id="283" r:id="rId12"/>
    <p:sldId id="280" r:id="rId13"/>
    <p:sldId id="281" r:id="rId14"/>
    <p:sldId id="284" r:id="rId15"/>
    <p:sldId id="285" r:id="rId16"/>
    <p:sldId id="272" r:id="rId17"/>
    <p:sldId id="276" r:id="rId18"/>
    <p:sldId id="286" r:id="rId19"/>
    <p:sldId id="289" r:id="rId20"/>
    <p:sldId id="287" r:id="rId21"/>
    <p:sldId id="288" r:id="rId22"/>
    <p:sldId id="290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24-Aug-15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24-Aug-15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4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4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ECFC-1428-4F15-AABC-1453E22B553A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AE91-D204-4BE4-B4C4-470668242C36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F7A7-C9CF-427C-8A17-2D8FAE5ED8F0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AAF0-ED5E-400F-961B-6A6CB184C308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088-D098-4D01-8FBA-B7E15714DE3F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DFF3-D059-4937-8630-BD692F582374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2B79-8930-4739-AFCE-D65292F5A6F6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9A09-20E4-4296-BACD-3EC53D988AA4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157F-5BF0-4E49-944B-FF778FE5F755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1BD-CB23-4059-B33D-A5FDB2157596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6C31-B970-4F17-8480-FE3254EBD281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386C038-5FB1-4049-8169-383970414CF4}" type="datetime1">
              <a:rPr lang="en-US" smtClean="0"/>
              <a:pPr/>
              <a:t>24-Aug-15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0416" y="2292094"/>
            <a:ext cx="6638534" cy="2219691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Students’ teamwork in informatics courses at faculty of sciences in novi sad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0416" y="4511785"/>
            <a:ext cx="5734050" cy="95556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Natalija Ivanovi</a:t>
            </a:r>
            <a:r>
              <a:rPr lang="sr-Latn-R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ć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student, Faculty of Sciences, University of Novi Sad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2.2. Object Oriented Programming II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Assignments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Making games</a:t>
            </a:r>
          </a:p>
          <a:p>
            <a:pPr lvl="1"/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Chess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Battleship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10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91" y="148522"/>
            <a:ext cx="1531167" cy="102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93" y="1578279"/>
            <a:ext cx="3578268" cy="268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06" y="3886200"/>
            <a:ext cx="3316265" cy="21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2.3. Software Engineering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1784351"/>
            <a:ext cx="99822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 in the third year of studies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of 4 members randomly selected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Grading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Four tests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Six teamwork assignments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Requires a lot of time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Assignments were solved collaboratively in Wiki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11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2.3. Software Engineering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Assignments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Review the requirements document for ‘Seminar organization’ case study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Apply FP method to ‘Seminar organization’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Review product model (structured analysis) of ‘Seminar organization’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Derive use case diagram and class diagram from problem description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Develop formal specification for Queue, improve and modify given Z specification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Software metrics</a:t>
            </a: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12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2.4. Information Systems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1966913"/>
            <a:ext cx="9982200" cy="4572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 the third year of studies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of 2 or 3 members 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Students created teams on their own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No tests, just one assignment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Creating particular information system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13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2.4. Information Systems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Assignments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Information system for high school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We made diagrams with Papyrus plugin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Use-case diagram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Class diagram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Boundary and control classes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Sequence diagram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Component diagram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Relational model was made in PowerDesigner 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Also we had to make a graphical user interface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14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84351"/>
            <a:ext cx="9982200" cy="4572000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Courses and assignments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Experience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Conclusions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15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42" y="3643019"/>
            <a:ext cx="2981290" cy="199504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095241" y="3760862"/>
            <a:ext cx="745588" cy="309489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 </a:t>
            </a:r>
            <a:r>
              <a:rPr lang="sr-Latn-R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Experience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1784351"/>
            <a:ext cx="9982200" cy="4572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Introduction to e-Business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 consisted of two female and two male members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Our business model- Antique shop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One lazy member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One uninterested member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two of us did the most of the work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We never had meetings, we communicated using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Facebook, Skype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or Moodle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16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 </a:t>
            </a:r>
            <a:r>
              <a:rPr lang="sr-Latn-R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</a:t>
            </a:r>
            <a:r>
              <a:rPr lang="sr-Latn-RS" sz="4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Experience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2" y="1600199"/>
            <a:ext cx="7363850" cy="496343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Object Oriented Programming II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 was in team with two males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worst experience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One of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members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was lazy and the other was stubborn and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bossy</a:t>
            </a: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First assignment was quite successful (although we had a lot of disagreements and problems)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second assignment was a disaster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It was very difficult to make a battleship game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17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3" y="1993527"/>
            <a:ext cx="2082259" cy="35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 Personal Experience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1784351"/>
            <a:ext cx="9982200" cy="4572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Object Oriented Programming II</a:t>
            </a: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 lot of new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and complicated things </a:t>
            </a: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then the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lazy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one decided to go on a vacation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So it was impossible for two of us to finish this assignment i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 time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We never had meetings, we used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acebook and Moodle to communicate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W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used SVN to make project available on everyone's computer</a:t>
            </a: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 lvl="1">
              <a:spcAft>
                <a:spcPts val="1200"/>
              </a:spcAft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18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 </a:t>
            </a:r>
            <a:r>
              <a:rPr lang="sr-Latn-R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</a:t>
            </a:r>
            <a:r>
              <a:rPr lang="sr-Latn-RS" sz="4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Experience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98673"/>
            <a:ext cx="9982200" cy="42519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Software Engineering</a:t>
            </a: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 was in a team with three more males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This was a pretty good team, except one of them was lazy and uninterested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He had a friend in the team so that friend did the job for him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But it did not affect our work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Everything else was great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Good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leader,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finishing tasks on time, good communication and collaboration…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19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Agenda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841326"/>
            <a:ext cx="9982200" cy="433087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Courses and assignments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Experience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Conclusions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45874" y="6356351"/>
            <a:ext cx="1039708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2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42" y="3643019"/>
            <a:ext cx="2981290" cy="1995044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572000" y="1983545"/>
            <a:ext cx="745588" cy="309489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 </a:t>
            </a:r>
            <a:r>
              <a:rPr lang="sr-Latn-R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</a:t>
            </a:r>
            <a:r>
              <a:rPr lang="sr-Latn-RS" sz="4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Experience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356264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Information Systems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best teamwork so far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was with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two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friends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 team and we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equally shared the job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We all wanted a good grade (motivation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important factor)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Each of us do there part of the job and then we meet and put it all together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We had about 3 to 4 meetings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It was a pleasure working with them </a:t>
            </a:r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 lvl="1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20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4283577"/>
            <a:ext cx="3319902" cy="20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 Personal Experience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75" y="1619585"/>
            <a:ext cx="9982200" cy="56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thing that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was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common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for all my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21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161">
            <a:off x="2306904" y="3643869"/>
            <a:ext cx="2663550" cy="266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448">
            <a:off x="5198276" y="3801650"/>
            <a:ext cx="3018844" cy="2347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2861" y="2380955"/>
            <a:ext cx="35376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LAST MINUTE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Agenda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84351"/>
            <a:ext cx="9982200" cy="4572000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Courses and assignments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Experience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Conclusions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22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42" y="3643019"/>
            <a:ext cx="2981290" cy="199504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487594" y="4797083"/>
            <a:ext cx="745588" cy="309489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4. </a:t>
            </a:r>
            <a:r>
              <a:rPr lang="sr-Latn-R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Conclusions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84351"/>
            <a:ext cx="99822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Teamwork is very important for ICT jobs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Students collected significant experiences working in teams within different courses during study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We had chance to learn how to cooperate and collaborate with different colleagues and different teams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We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had chance to learn how to cope with wide range of disputes and unpleasant situations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Good experience for our future professional life and jobs</a:t>
            </a: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23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24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7314" y="450937"/>
            <a:ext cx="8467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 smtClean="0">
                <a:latin typeface="+mj-lt"/>
              </a:rPr>
              <a:t>Thank you for your atention!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2" y="183195"/>
            <a:ext cx="876821" cy="931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58" y="240866"/>
            <a:ext cx="873951" cy="873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15" y="1664098"/>
            <a:ext cx="8243667" cy="47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1. Introduction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Overview of students’ teamwork in informatics courses at Faculty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of Science, University of Novi Sad, Serbia. 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Teamwork is very important for future job in IT companies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Good teamwork requires: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 good leader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 good plan to carry out assignments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More or less equal involvement of all members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 good cooperation and communication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between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endParaRPr lang="en-US" sz="2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team members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 lot of patience and tolerance 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Finishing tasks on time</a:t>
            </a:r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3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19" y="3995223"/>
            <a:ext cx="2575787" cy="20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1. Introduction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38386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Unfortunately usually we can not choose our collaborators 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There is a big chance that at least one of your team members will be:</a:t>
            </a:r>
            <a:endParaRPr lang="sr-Latn-RS" sz="24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Lazy</a:t>
            </a:r>
            <a:endParaRPr lang="en-US" sz="2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Impatient</a:t>
            </a:r>
            <a:endParaRPr lang="en-US" sz="2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Un</a:t>
            </a:r>
            <a:r>
              <a:rPr lang="sr-Latn-R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interested</a:t>
            </a:r>
            <a:endParaRPr lang="sr-Latn-RS" sz="2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>
              <a:spcAft>
                <a:spcPts val="1800"/>
              </a:spcAft>
            </a:pPr>
            <a:r>
              <a:rPr lang="sr-Latn-RS" sz="2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Irresponsible...</a:t>
            </a:r>
            <a:endParaRPr lang="en-US" sz="2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spcAft>
                <a:spcPts val="1800"/>
              </a:spcAft>
              <a:buNone/>
            </a:pPr>
            <a:endParaRPr lang="sr-Latn-RS" sz="2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Teamwork experience during studies is very important for future jobs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Professors</a:t>
            </a:r>
            <a:r>
              <a:rPr lang="sr-Latn-R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within different courses </a:t>
            </a:r>
            <a:r>
              <a:rPr lang="sr-Latn-R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prepare </a:t>
            </a:r>
            <a:r>
              <a:rPr lang="sr-Latn-R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for different situations</a:t>
            </a:r>
          </a:p>
          <a:p>
            <a:endParaRPr lang="sr-Latn-RS" sz="1800" dirty="0" smtClean="0"/>
          </a:p>
          <a:p>
            <a:pPr marL="0" indent="0">
              <a:buNone/>
            </a:pPr>
            <a:endParaRPr lang="sr-Latn-RS" sz="1800" dirty="0" smtClean="0"/>
          </a:p>
          <a:p>
            <a:pPr marL="0" indent="0">
              <a:buNone/>
            </a:pPr>
            <a:endParaRPr lang="sr-Latn-RS" sz="18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4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2849880"/>
            <a:ext cx="4372362" cy="20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84351"/>
            <a:ext cx="9982200" cy="4572000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Courses and assignments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Personal Experience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Conclusions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5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42" y="3643019"/>
            <a:ext cx="2981290" cy="199504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287065" y="2873191"/>
            <a:ext cx="745588" cy="309489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 Courses and assignments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84351"/>
            <a:ext cx="9982200" cy="45720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Introduction to e-Business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Object Oriented Programming II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Software 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Engineering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Information Systems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6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42" y="3643019"/>
            <a:ext cx="2981290" cy="19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2.1. Introduction to e-Business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1784351"/>
            <a:ext cx="9982200" cy="4572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irst experience with teamwork was in the first year of studies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“Introduction to e-Business” course was a great way to introduce students with teamwork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Teams consisted of 3-5 members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Grading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Three online tests 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Four teamwork </a:t>
            </a: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7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2.1. Introduction to e-Business</a:t>
            </a:r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en-US" sz="31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Assignments</a:t>
            </a:r>
            <a:endParaRPr lang="en-US" sz="31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40701"/>
            <a:ext cx="9982200" cy="49982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Online business model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 imaginary e-Commerce company/organization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 a wiki form</a:t>
            </a:r>
          </a:p>
          <a:p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-Commerce Web site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Putting the business model into practice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Building a Magento e-Store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Marketing tools and promotions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Improving the e-Store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Pricing rules, customer groups, polls, newsletters, etc.</a:t>
            </a:r>
          </a:p>
          <a:p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Business blog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Creating a business blog in WordPress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8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3" y="142111"/>
            <a:ext cx="1540749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2.2. Object Oriented Programming II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966913"/>
            <a:ext cx="9066042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Elective course in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second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year of studies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Advanced OOP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Team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of 3 members selected based on points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Grading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Four tests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Two teamwork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9</a:t>
            </a:fld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/24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25" y="200416"/>
            <a:ext cx="1472339" cy="9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930</Words>
  <Application>Microsoft Office PowerPoint</Application>
  <PresentationFormat>Widescreen</PresentationFormat>
  <Paragraphs>198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Euphemia</vt:lpstr>
      <vt:lpstr>Plantagenet Cherokee</vt:lpstr>
      <vt:lpstr>Wingdings</vt:lpstr>
      <vt:lpstr>Academic Literature 16x9</vt:lpstr>
      <vt:lpstr>Students’ teamwork in informatics courses at faculty of sciences in novi sad</vt:lpstr>
      <vt:lpstr>Agenda</vt:lpstr>
      <vt:lpstr>1. Introduction</vt:lpstr>
      <vt:lpstr>1. Introduction</vt:lpstr>
      <vt:lpstr>Agenda</vt:lpstr>
      <vt:lpstr>2. Courses and assignments</vt:lpstr>
      <vt:lpstr>2.1. Introduction to e-Business</vt:lpstr>
      <vt:lpstr>2.1. Introduction to e-Business Assignments</vt:lpstr>
      <vt:lpstr>2.2. Object Oriented Programming II</vt:lpstr>
      <vt:lpstr>2.2. Object Oriented Programming II Assignments</vt:lpstr>
      <vt:lpstr>2.3. Software Engineering</vt:lpstr>
      <vt:lpstr>2.3. Software Engineering Assignments</vt:lpstr>
      <vt:lpstr>2.4. Information Systems</vt:lpstr>
      <vt:lpstr>2.4. Information Systems Assignments</vt:lpstr>
      <vt:lpstr>Agenda</vt:lpstr>
      <vt:lpstr>3. Personal Experience</vt:lpstr>
      <vt:lpstr>3. Personal Experience</vt:lpstr>
      <vt:lpstr>3. Personal Experience</vt:lpstr>
      <vt:lpstr>3. Personal Experience</vt:lpstr>
      <vt:lpstr>3. Personal Experience</vt:lpstr>
      <vt:lpstr>3. Personal Experience</vt:lpstr>
      <vt:lpstr>Agenda</vt:lpstr>
      <vt:lpstr>4. 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2015-08-09T18:28:37Z</dcterms:created>
  <dcterms:modified xsi:type="dcterms:W3CDTF">2015-08-24T19:52:56Z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